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2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>
        <p:scale>
          <a:sx n="75" d="100"/>
          <a:sy n="75" d="100"/>
        </p:scale>
        <p:origin x="974" y="1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joglekarvijay03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b="1" i="1" dirty="0">
                <a:solidFill>
                  <a:srgbClr val="7030A0"/>
                </a:solidFill>
                <a:latin typeface="Arial Black" panose="020B0A04020102020204" pitchFamily="34" charset="0"/>
              </a:rPr>
              <a:t>Blog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719770" y="2606218"/>
            <a:ext cx="8959850" cy="2701074"/>
          </a:xfrm>
          <a:noFill/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lnSpc>
                <a:spcPct val="270000"/>
              </a:lnSpc>
            </a:pPr>
            <a:r>
              <a:rPr lang="en-US" sz="4300" b="1" dirty="0">
                <a:latin typeface="Lucida Bright" panose="02040602050505020304" pitchFamily="18" charset="0"/>
              </a:rPr>
              <a:t>A full-stack blogging platform built using Django (backend), React (frontend), and SQL (database). This application allows users to manage blogs securely and efficiently, with features like token-based authentication, encrypted password storage, blog categorization, and commenting.                   </a:t>
            </a:r>
          </a:p>
          <a:p>
            <a:pPr>
              <a:lnSpc>
                <a:spcPct val="270000"/>
              </a:lnSpc>
            </a:pPr>
            <a:endParaRPr lang="en-US" sz="4300" b="1" dirty="0">
              <a:latin typeface="Constantia" panose="02030602050306030303" pitchFamily="18" charset="0"/>
            </a:endParaRPr>
          </a:p>
          <a:p>
            <a:endParaRPr lang="en-US" b="1" dirty="0">
              <a:latin typeface="Bahnschrift Light" panose="020B0502040204020203" pitchFamily="34" charset="0"/>
            </a:endParaRPr>
          </a:p>
          <a:p>
            <a:endParaRPr lang="en-US" b="1" dirty="0">
              <a:latin typeface="Bahnschrift Light" panose="020B0502040204020203" pitchFamily="34" charset="0"/>
            </a:endParaRPr>
          </a:p>
          <a:p>
            <a:endParaRPr lang="en-US" b="1" dirty="0">
              <a:latin typeface="Bahnschrift Light" panose="020B0502040204020203" pitchFamily="34" charset="0"/>
            </a:endParaRPr>
          </a:p>
          <a:p>
            <a:pPr lvl="8" algn="r"/>
            <a:r>
              <a:rPr lang="en-US" sz="5600" b="1" dirty="0">
                <a:latin typeface="Bahnschrift Light" panose="020B0502040204020203" pitchFamily="34" charset="0"/>
              </a:rPr>
              <a:t>Developed by – Vijay Joglekar</a:t>
            </a:r>
            <a:endParaRPr lang="en-US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By- </a:t>
            </a:r>
            <a:r>
              <a:rPr lang="en-US" dirty="0">
                <a:hlinkClick r:id="rId2"/>
              </a:rPr>
              <a:t>Vijay Joglekar</a:t>
            </a:r>
            <a:endParaRPr lang="en-US" dirty="0"/>
          </a:p>
          <a:p>
            <a:endParaRPr lang="en-US" dirty="0"/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0640"/>
            <a:ext cx="9144000" cy="4297680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22562-E2DD-3701-B9E0-1F0FD6EB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300026"/>
            <a:ext cx="9252121" cy="43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413D6-5F83-93D6-27F6-6BFE6C79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F6E943-4D13-32F2-22C2-CB96D5DCD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0640"/>
            <a:ext cx="9144000" cy="4297680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9ED4E-D2A7-CEFC-956D-C9395FDC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6464"/>
            <a:ext cx="9144000" cy="43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3FFCC-EC0E-322E-FF2C-957CA05DB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5646B-9640-0704-76B4-A4A1F70DA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0640"/>
            <a:ext cx="9144000" cy="4297680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D983-0E22-B28A-4AEB-6D503D47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9273"/>
            <a:ext cx="9195604" cy="4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6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9C2BB-A73A-D582-E3F5-B5C27523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03E495-5BFB-FB54-3EFB-1C3ADEADF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0640"/>
            <a:ext cx="9144000" cy="4297680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DBA9A-62FD-1393-954C-D5699D23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7232"/>
            <a:ext cx="9144000" cy="430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6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1B8B3-B9FB-D7B9-C041-548E26FE4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103A1A-1723-C92D-0788-D070005F4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0640"/>
            <a:ext cx="9144000" cy="4297680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1DB3F-5D30-5F5C-E402-B51D5990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06" y="1326366"/>
            <a:ext cx="9178194" cy="42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5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96364-AB06-B165-13F6-129D196BD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691E86-E6E4-830A-DB4A-464439634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0640"/>
            <a:ext cx="9144000" cy="4297680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5C7D0-A63F-3EFB-C4B2-96F62D84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06" y="1310640"/>
            <a:ext cx="9349788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7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B0F10-C510-6741-A884-5A942B42E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F8495-173A-3584-1C2F-376B3CF54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0640"/>
            <a:ext cx="9144000" cy="4297680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F72C95-79C9-6DCE-E3C7-646492676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12" y="1391920"/>
            <a:ext cx="9300625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11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5C60C-B744-E016-6175-D4F2A91B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EA9AB-2A4C-59D8-8AC8-17BE28E37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0640"/>
            <a:ext cx="9144000" cy="4297680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B0C568-F4E2-F7A8-86BD-80A3C12C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45920"/>
            <a:ext cx="9131229" cy="35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35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201</TotalTime>
  <Words>58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Arial</vt:lpstr>
      <vt:lpstr>Arial Black</vt:lpstr>
      <vt:lpstr>Bahnschrift Light</vt:lpstr>
      <vt:lpstr>Calibri</vt:lpstr>
      <vt:lpstr>Constantia</vt:lpstr>
      <vt:lpstr>Lucida Bright</vt:lpstr>
      <vt:lpstr>Quire Sans Pro Light</vt:lpstr>
      <vt:lpstr>Tisa Offc Serif Pro</vt:lpstr>
      <vt:lpstr>Custom</vt:lpstr>
      <vt:lpstr>Blog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 JOGLEKAR</dc:creator>
  <cp:lastModifiedBy>VIJAY JOGLEKAR</cp:lastModifiedBy>
  <cp:revision>1</cp:revision>
  <dcterms:created xsi:type="dcterms:W3CDTF">2024-12-17T06:03:46Z</dcterms:created>
  <dcterms:modified xsi:type="dcterms:W3CDTF">2024-12-17T09:25:31Z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